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4" r:id="rId1"/>
  </p:sldMasterIdLst>
  <p:notesMasterIdLst>
    <p:notesMasterId r:id="rId8"/>
  </p:notesMasterIdLst>
  <p:sldIdLst>
    <p:sldId id="256" r:id="rId2"/>
    <p:sldId id="257" r:id="rId3"/>
    <p:sldId id="258" r:id="rId4"/>
    <p:sldId id="261" r:id="rId5"/>
    <p:sldId id="260" r:id="rId6"/>
    <p:sldId id="259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99FF"/>
    <a:srgbClr val="3333FF"/>
    <a:srgbClr val="9933FF"/>
    <a:srgbClr val="66CCFF"/>
    <a:srgbClr val="3399FF"/>
    <a:srgbClr val="9966FF"/>
    <a:srgbClr val="00CCFF"/>
    <a:srgbClr val="66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59" d="100"/>
          <a:sy n="59" d="100"/>
        </p:scale>
        <p:origin x="940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01D6B0-F479-4F8C-B7ED-3918FC97C625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BB535F-87D9-4A6A-9E45-769569E5D7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4342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BB535F-87D9-4A6A-9E45-769569E5D70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7985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A06F2D-30D9-DDC3-20AB-57C38509E2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F0A3806-383F-AD65-5F90-E85EF72FE6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58806A-2793-8E96-377A-A56EA5C452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431AA9-33AC-7BB5-5A89-1838B1FC12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DA998A-9DFD-0195-2F62-FD8BDB8CA9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8084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29AE6D-1C74-ADC9-36C8-1495EF03EA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89EC8F-9680-AC40-10E5-0BD125EC92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EA4405-4142-D3FF-D4E1-2F39A4CB47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D61051-6EC3-83D8-BDBD-D771CA7724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763221-5E9F-2F7C-CB7D-78CFEE7FF8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3574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768A85-8257-1E3C-9360-3921B10262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A7956C-4B03-BADC-5D85-27F760C412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25B1F0-FCDA-6C2C-933D-1333954841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141431-5C99-372B-C2F1-87141DDD2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EA3EEA-B278-B4F6-B4BB-056B60CFDD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108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8B032-0DFD-4953-9236-D9609D163A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702B86-E84D-1F68-6A17-8D20EA48C4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EB447B-746C-B08B-A51C-4D1E3659E1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AF9072-896F-B7CA-A487-739392FEEE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8684E3-99A6-873E-73C2-5C82E75A96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481934-5F32-3E94-B8F1-1417D66F6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8976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0B77BF-211F-9AC4-E07C-A3F7745FC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126D0A-0C17-A184-60B0-884BCB484C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E327B3-52DF-CDCD-8B72-5D9888539B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4B115D5-256B-CD75-2CA6-B014D5B288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CE12B0B-C4FF-B76E-5842-048AC0BF4E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8B3C8C2-B8FB-701D-EBAD-A2B325875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5C2D4F1-D890-AF76-27E3-9408D424D0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8F05FF8-1560-A4C8-5397-29670B8F9B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187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ABC666-B551-96D1-7AB5-68629D69E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05D43EA-D3FF-FE02-5669-AF2368E9CC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E857D4-810B-A64A-DD60-1A3467453A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380C0CA-2886-8732-99FE-28F3F7C31D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92641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09AFA33-A8F6-2DB4-1C83-294B00D7D8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8CFA69-C7B7-40A8-B72F-4AA0E73FA4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8C0B6E-43B6-781B-A610-266D43141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5798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EA9452-130B-35A6-38F2-044A1002B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B4DDE4-5247-BB6A-B5AB-DE0E37DF02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A989F7-7899-0F5B-35F2-82644F5F4C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8389B6-4468-70FA-1BAF-38A86F0DC8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036F30-BFAE-AB2E-4ED8-8AECEA2A9E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C35AE7-2808-4761-C7A4-19B3814175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0155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0FC827-2FB5-99C7-643B-DB380B8FF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F8CD8CE-F7E8-D708-8261-409E040E99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0E2754-DE73-BC4C-1F74-2C38A7309A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59A493-8FC5-4FA8-11EC-009ECFEA47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A3941D-DAB7-0FED-1632-8E1DF0EEE4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33BA99-979B-36A7-AC7B-1FF3BDAAAA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563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8357B-9D44-D717-1A37-9A6C1B48DA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989B9A-A9CA-5BDC-A59A-26A2C0837D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CCCFE7-855D-F6A0-FE6F-31B0A5DAEC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104F82-5970-3298-3E62-CE3E26735D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654664-572D-DE3B-0D1C-D188078FBD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7738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2B4697F-7412-05D1-6D98-779CCA07F29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FBE566-2C1D-02BC-4CF4-ADAB5EA296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E7F724-0BBB-62E5-627E-27CDF2EEC4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7BE83E-E345-12F6-6A26-8FFFE36CA3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6CE4B7-8A21-68DA-4EF6-099CD4C98F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7239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3090368-8449-BEEE-AC4D-37378773A8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DF9853-C757-38EC-EBC7-43B2859BF6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AAA419-5435-1F2B-19B2-6FE7414302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9D2CCB-4FFC-55FC-3976-F445FF0A71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4C5AFC-B042-0ED6-7801-F29E226814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9041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8288"/>
            <a:ext cx="12213183" cy="685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0A6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6528816"/>
            <a:ext cx="12191695" cy="347472"/>
          </a:xfrm>
          <a:prstGeom prst="rect">
            <a:avLst/>
          </a:prstGeom>
          <a:solidFill>
            <a:srgbClr val="0C30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305" y="6291072"/>
            <a:ext cx="12191695" cy="219456"/>
          </a:xfrm>
          <a:prstGeom prst="rect">
            <a:avLst/>
          </a:prstGeom>
          <a:solidFill>
            <a:srgbClr val="0071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17714" y="17469"/>
            <a:ext cx="1270395" cy="237098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-459419" y="358581"/>
            <a:ext cx="9052560" cy="529376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r">
              <a:defRPr sz="2400" b="1">
                <a:solidFill>
                  <a:srgbClr val="0C3059"/>
                </a:solidFill>
                <a:latin typeface="Aptos"/>
              </a:defRPr>
            </a:pPr>
            <a:r>
              <a:rPr sz="3200" dirty="0" err="1">
                <a:solidFill>
                  <a:srgbClr val="3333FF"/>
                </a:solidFill>
              </a:rPr>
              <a:t>المؤتمر</a:t>
            </a:r>
            <a:r>
              <a:rPr sz="3200" dirty="0">
                <a:solidFill>
                  <a:srgbClr val="3333FF"/>
                </a:solidFill>
              </a:rPr>
              <a:t> </a:t>
            </a:r>
            <a:r>
              <a:rPr sz="3200" dirty="0" err="1">
                <a:solidFill>
                  <a:srgbClr val="3333FF"/>
                </a:solidFill>
              </a:rPr>
              <a:t>العلمي</a:t>
            </a:r>
            <a:r>
              <a:rPr sz="3200" dirty="0">
                <a:solidFill>
                  <a:srgbClr val="3333FF"/>
                </a:solidFill>
              </a:rPr>
              <a:t> </a:t>
            </a:r>
            <a:r>
              <a:rPr sz="3200" dirty="0" err="1">
                <a:solidFill>
                  <a:srgbClr val="3333FF"/>
                </a:solidFill>
              </a:rPr>
              <a:t>الثالث</a:t>
            </a:r>
            <a:r>
              <a:rPr sz="3200" dirty="0">
                <a:solidFill>
                  <a:srgbClr val="3333FF"/>
                </a:solidFill>
              </a:rPr>
              <a:t> </a:t>
            </a:r>
            <a:r>
              <a:rPr sz="3200" dirty="0" err="1">
                <a:solidFill>
                  <a:srgbClr val="3333FF"/>
                </a:solidFill>
              </a:rPr>
              <a:t>للموارد</a:t>
            </a:r>
            <a:r>
              <a:rPr sz="3200" dirty="0">
                <a:solidFill>
                  <a:srgbClr val="3333FF"/>
                </a:solidFill>
              </a:rPr>
              <a:t> </a:t>
            </a:r>
            <a:r>
              <a:rPr sz="3200" dirty="0" err="1">
                <a:solidFill>
                  <a:srgbClr val="3333FF"/>
                </a:solidFill>
              </a:rPr>
              <a:t>المائية</a:t>
            </a:r>
            <a:r>
              <a:rPr sz="3200" dirty="0">
                <a:solidFill>
                  <a:srgbClr val="3333FF"/>
                </a:solidFill>
              </a:rPr>
              <a:t> </a:t>
            </a:r>
            <a:r>
              <a:rPr sz="3200" dirty="0" err="1">
                <a:solidFill>
                  <a:srgbClr val="3333FF"/>
                </a:solidFill>
              </a:rPr>
              <a:t>والأمن</a:t>
            </a:r>
            <a:r>
              <a:rPr sz="3200" dirty="0">
                <a:solidFill>
                  <a:srgbClr val="3333FF"/>
                </a:solidFill>
              </a:rPr>
              <a:t> </a:t>
            </a:r>
            <a:r>
              <a:rPr sz="3200" dirty="0" err="1">
                <a:solidFill>
                  <a:srgbClr val="3333FF"/>
                </a:solidFill>
              </a:rPr>
              <a:t>المائي</a:t>
            </a:r>
            <a:r>
              <a:rPr sz="3200" dirty="0">
                <a:solidFill>
                  <a:srgbClr val="3333FF"/>
                </a:solidFill>
              </a:rPr>
              <a:t> </a:t>
            </a:r>
            <a:r>
              <a:rPr sz="3200" dirty="0" err="1">
                <a:solidFill>
                  <a:srgbClr val="3333FF"/>
                </a:solidFill>
              </a:rPr>
              <a:t>في</a:t>
            </a:r>
            <a:r>
              <a:rPr sz="3200" dirty="0">
                <a:solidFill>
                  <a:srgbClr val="3333FF"/>
                </a:solidFill>
              </a:rPr>
              <a:t> </a:t>
            </a:r>
            <a:r>
              <a:rPr sz="3200" dirty="0" err="1">
                <a:solidFill>
                  <a:srgbClr val="3333FF"/>
                </a:solidFill>
              </a:rPr>
              <a:t>ليبيا</a:t>
            </a:r>
            <a:endParaRPr sz="3200" dirty="0">
              <a:solidFill>
                <a:srgbClr val="3333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31520" y="1019344"/>
            <a:ext cx="8961120" cy="1268039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>
              <a:defRPr sz="1600" b="1">
                <a:solidFill>
                  <a:srgbClr val="0071B2"/>
                </a:solidFill>
                <a:latin typeface="Aptos"/>
              </a:defRPr>
            </a:pPr>
            <a:r>
              <a:rPr lang="en-US" sz="2000" dirty="0"/>
              <a:t>THIRD SCIENTIFIC CONFERENCE FOR WATER RESOURCES &amp; WATER SECURITY IN LIBYA </a:t>
            </a:r>
          </a:p>
          <a:p>
            <a:pPr algn="ctr">
              <a:defRPr sz="1600" b="1">
                <a:solidFill>
                  <a:srgbClr val="0071B2"/>
                </a:solidFill>
                <a:latin typeface="Aptos"/>
              </a:defRPr>
            </a:pPr>
            <a:r>
              <a:rPr lang="en-US" sz="2400" dirty="0">
                <a:solidFill>
                  <a:srgbClr val="3333FF"/>
                </a:solidFill>
              </a:rPr>
              <a:t>WRC3  - 2026</a:t>
            </a:r>
          </a:p>
          <a:p>
            <a:pPr algn="ctr">
              <a:defRPr sz="1600" b="1">
                <a:solidFill>
                  <a:srgbClr val="0071B2"/>
                </a:solidFill>
                <a:latin typeface="Aptos"/>
              </a:defRPr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737460" y="1963784"/>
            <a:ext cx="868680" cy="64008"/>
          </a:xfrm>
          <a:prstGeom prst="rect">
            <a:avLst/>
          </a:prstGeom>
          <a:solidFill>
            <a:srgbClr val="00A6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0" name="TextBox 9"/>
          <p:cNvSpPr txBox="1"/>
          <p:nvPr/>
        </p:nvSpPr>
        <p:spPr>
          <a:xfrm>
            <a:off x="777240" y="2456022"/>
            <a:ext cx="10698480" cy="56015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lIns="36576" tIns="18288" rIns="36576" bIns="18288">
            <a:spAutoFit/>
          </a:bodyPr>
          <a:lstStyle/>
          <a:p>
            <a:pPr algn="ctr">
              <a:defRPr sz="3400" b="1">
                <a:solidFill>
                  <a:srgbClr val="0C3059"/>
                </a:solidFill>
                <a:latin typeface="Aptos"/>
              </a:defRPr>
            </a:pPr>
            <a:r>
              <a:rPr dirty="0" err="1"/>
              <a:t>عنوان</a:t>
            </a:r>
            <a:r>
              <a:rPr dirty="0"/>
              <a:t> </a:t>
            </a:r>
            <a:r>
              <a:rPr dirty="0" err="1"/>
              <a:t>الورقة</a:t>
            </a:r>
            <a:r>
              <a:rPr dirty="0"/>
              <a:t> </a:t>
            </a:r>
            <a:r>
              <a:rPr dirty="0" err="1"/>
              <a:t>البحثية</a:t>
            </a:r>
            <a:endParaRPr dirty="0"/>
          </a:p>
        </p:txBody>
      </p:sp>
      <p:sp>
        <p:nvSpPr>
          <p:cNvPr id="11" name="TextBox 10"/>
          <p:cNvSpPr txBox="1"/>
          <p:nvPr/>
        </p:nvSpPr>
        <p:spPr>
          <a:xfrm>
            <a:off x="733697" y="3292998"/>
            <a:ext cx="10515600" cy="406265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>
              <a:defRPr sz="2400" b="1">
                <a:solidFill>
                  <a:srgbClr val="0071B2"/>
                </a:solidFill>
                <a:latin typeface="Aptos"/>
              </a:defRPr>
            </a:pPr>
            <a:r>
              <a:rPr dirty="0"/>
              <a:t>PAPER TITLE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4069080"/>
            <a:ext cx="9692640" cy="313932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 rtl="1">
              <a:defRPr sz="1800" b="1">
                <a:solidFill>
                  <a:srgbClr val="52677A"/>
                </a:solidFill>
                <a:latin typeface="Aptos"/>
              </a:defRPr>
            </a:pPr>
            <a:r>
              <a:rPr dirty="0" err="1"/>
              <a:t>أسماء</a:t>
            </a:r>
            <a:r>
              <a:rPr dirty="0"/>
              <a:t> </a:t>
            </a:r>
            <a:r>
              <a:rPr dirty="0" err="1"/>
              <a:t>الباحثين</a:t>
            </a:r>
            <a:r>
              <a:rPr dirty="0"/>
              <a:t>:  [Authors’ Names]</a:t>
            </a:r>
            <a:r>
              <a:rPr lang="en-US" dirty="0"/>
              <a:t>                                                                    :</a:t>
            </a:r>
            <a:endParaRPr dirty="0"/>
          </a:p>
        </p:txBody>
      </p:sp>
      <p:sp>
        <p:nvSpPr>
          <p:cNvPr id="13" name="TextBox 12"/>
          <p:cNvSpPr txBox="1"/>
          <p:nvPr/>
        </p:nvSpPr>
        <p:spPr>
          <a:xfrm>
            <a:off x="777240" y="4599432"/>
            <a:ext cx="9692640" cy="298543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>
              <a:defRPr sz="1700" b="0">
                <a:solidFill>
                  <a:srgbClr val="52677A"/>
                </a:solidFill>
                <a:latin typeface="Aptos"/>
              </a:defRPr>
            </a:pPr>
            <a:r>
              <a:t>رقم الورقة:  [Paper ID]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54480" y="5659160"/>
            <a:ext cx="9875520" cy="298543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>
              <a:defRPr sz="1700" b="1">
                <a:solidFill>
                  <a:srgbClr val="0C3059"/>
                </a:solidFill>
                <a:latin typeface="Aptos"/>
              </a:defRPr>
            </a:pPr>
            <a:r>
              <a:rPr dirty="0"/>
              <a:t>28–30 November 2026  |  University of Benghazi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74320" y="6522881"/>
            <a:ext cx="9875520" cy="283154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l">
              <a:defRPr sz="1500" b="0">
                <a:solidFill>
                  <a:srgbClr val="52677A"/>
                </a:solidFill>
                <a:latin typeface="Aptos"/>
              </a:defRPr>
            </a:pPr>
            <a:r>
              <a:rPr sz="1600" dirty="0" err="1">
                <a:solidFill>
                  <a:schemeClr val="bg1"/>
                </a:solidFill>
              </a:rPr>
              <a:t>بنغازي</a:t>
            </a:r>
            <a:r>
              <a:rPr sz="1600" dirty="0">
                <a:solidFill>
                  <a:schemeClr val="bg1"/>
                </a:solidFill>
              </a:rPr>
              <a:t> – </a:t>
            </a:r>
            <a:r>
              <a:rPr sz="1600" dirty="0" err="1">
                <a:solidFill>
                  <a:schemeClr val="bg1"/>
                </a:solidFill>
              </a:rPr>
              <a:t>ليبيا</a:t>
            </a:r>
            <a:r>
              <a:rPr sz="1600" dirty="0">
                <a:solidFill>
                  <a:schemeClr val="bg1"/>
                </a:solidFill>
              </a:rPr>
              <a:t>  |  Benghazi, Libya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927080" y="3931920"/>
            <a:ext cx="109728" cy="1508760"/>
          </a:xfrm>
          <a:prstGeom prst="rect">
            <a:avLst/>
          </a:prstGeom>
          <a:solidFill>
            <a:srgbClr val="00A6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0A6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146304"/>
            <a:ext cx="12191695" cy="658368"/>
          </a:xfrm>
          <a:prstGeom prst="rect">
            <a:avLst/>
          </a:prstGeom>
          <a:solidFill>
            <a:srgbClr val="6699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66928" y="312227"/>
            <a:ext cx="9875520" cy="421654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l">
              <a:defRPr sz="2500" b="1">
                <a:solidFill>
                  <a:srgbClr val="FFFFFF"/>
                </a:solidFill>
                <a:latin typeface="Aptos"/>
              </a:defRPr>
            </a:pPr>
            <a:r>
              <a:rPr lang="en-US" dirty="0">
                <a:solidFill>
                  <a:schemeClr val="bg1"/>
                </a:solidFill>
              </a:rPr>
              <a:t> </a:t>
            </a:r>
            <a:endParaRPr dirty="0">
              <a:solidFill>
                <a:schemeClr val="bg1"/>
              </a:solidFill>
            </a:endParaRPr>
          </a:p>
        </p:txBody>
      </p:sp>
      <p:pic>
        <p:nvPicPr>
          <p:cNvPr id="6" name="Picture 5" descr="image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81360" y="256032"/>
            <a:ext cx="658368" cy="1228736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66928" y="1417320"/>
            <a:ext cx="91440" cy="4526280"/>
          </a:xfrm>
          <a:prstGeom prst="rect">
            <a:avLst/>
          </a:prstGeom>
          <a:solidFill>
            <a:srgbClr val="00A6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804672" y="1417320"/>
            <a:ext cx="10789920" cy="4526280"/>
          </a:xfrm>
          <a:prstGeom prst="rect">
            <a:avLst/>
          </a:prstGeom>
          <a:solidFill>
            <a:srgbClr val="F8FB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51560" y="1664208"/>
            <a:ext cx="10149840" cy="393192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>
              <a:defRPr sz="2300" b="0">
                <a:solidFill>
                  <a:srgbClr val="52677A"/>
                </a:solidFill>
                <a:latin typeface="Aptos"/>
              </a:defRPr>
            </a:pPr>
            <a:r>
              <a:rPr dirty="0" err="1"/>
              <a:t>أضف</a:t>
            </a:r>
            <a:r>
              <a:rPr dirty="0"/>
              <a:t> </a:t>
            </a:r>
            <a:r>
              <a:rPr dirty="0" err="1"/>
              <a:t>محتوى</a:t>
            </a:r>
            <a:r>
              <a:rPr dirty="0"/>
              <a:t> </a:t>
            </a:r>
            <a:r>
              <a:rPr dirty="0" err="1"/>
              <a:t>العرض</a:t>
            </a:r>
            <a:r>
              <a:rPr dirty="0"/>
              <a:t> </a:t>
            </a:r>
            <a:r>
              <a:rPr dirty="0" err="1"/>
              <a:t>هنا</a:t>
            </a:r>
            <a:br>
              <a:rPr dirty="0"/>
            </a:br>
            <a:br>
              <a:rPr dirty="0"/>
            </a:br>
            <a:r>
              <a:rPr dirty="0"/>
              <a:t>Add your presentation content here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0C30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0" y="6601968"/>
            <a:ext cx="164592" cy="256032"/>
          </a:xfrm>
          <a:prstGeom prst="rect">
            <a:avLst/>
          </a:prstGeom>
          <a:solidFill>
            <a:srgbClr val="00A6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11480" y="6620256"/>
            <a:ext cx="6400800" cy="201168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l">
              <a:defRPr sz="1000" b="1">
                <a:solidFill>
                  <a:srgbClr val="FFFFFF"/>
                </a:solidFill>
                <a:latin typeface="Aptos"/>
              </a:defRPr>
            </a:pPr>
            <a:r>
              <a:t>WRC3  |  2026  •  University of Benghazi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201400" y="6620256"/>
            <a:ext cx="548640" cy="201168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r">
              <a:defRPr sz="1000" b="1">
                <a:solidFill>
                  <a:srgbClr val="FFFFFF"/>
                </a:solidFill>
                <a:latin typeface="Aptos"/>
              </a:defRPr>
            </a:pPr>
            <a:r>
              <a:t>02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0A6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146304"/>
            <a:ext cx="12191695" cy="768096"/>
          </a:xfrm>
          <a:prstGeom prst="rect">
            <a:avLst/>
          </a:prstGeom>
          <a:solidFill>
            <a:srgbClr val="6699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66928" y="356616"/>
            <a:ext cx="9875520" cy="421654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l">
              <a:defRPr sz="2500" b="1">
                <a:solidFill>
                  <a:srgbClr val="FFFFFF"/>
                </a:solidFill>
                <a:latin typeface="Aptos"/>
              </a:defRPr>
            </a:pPr>
            <a:r>
              <a:rPr lang="en-US" dirty="0"/>
              <a:t> </a:t>
            </a:r>
            <a:endParaRPr dirty="0"/>
          </a:p>
        </p:txBody>
      </p:sp>
      <p:pic>
        <p:nvPicPr>
          <p:cNvPr id="6" name="Picture 5" descr="image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81360" y="256032"/>
            <a:ext cx="658368" cy="1228736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66928" y="1417320"/>
            <a:ext cx="91440" cy="4526280"/>
          </a:xfrm>
          <a:prstGeom prst="rect">
            <a:avLst/>
          </a:prstGeom>
          <a:solidFill>
            <a:srgbClr val="00A6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804672" y="1417320"/>
            <a:ext cx="10789920" cy="4526280"/>
          </a:xfrm>
          <a:prstGeom prst="rect">
            <a:avLst/>
          </a:prstGeom>
          <a:solidFill>
            <a:srgbClr val="F8FB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51560" y="1664208"/>
            <a:ext cx="10149840" cy="393192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>
              <a:defRPr sz="2300" b="0">
                <a:solidFill>
                  <a:srgbClr val="52677A"/>
                </a:solidFill>
                <a:latin typeface="Aptos"/>
              </a:defRPr>
            </a:pPr>
            <a:r>
              <a:t>أضف محتوى العرض هنا</a:t>
            </a:r>
            <a:br/>
            <a:br/>
            <a:r>
              <a:t>Add your presentation content here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0C30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0" y="6601968"/>
            <a:ext cx="164592" cy="256032"/>
          </a:xfrm>
          <a:prstGeom prst="rect">
            <a:avLst/>
          </a:prstGeom>
          <a:solidFill>
            <a:srgbClr val="00A6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11480" y="6620256"/>
            <a:ext cx="6400800" cy="201168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l">
              <a:defRPr sz="1000" b="1">
                <a:solidFill>
                  <a:srgbClr val="FFFFFF"/>
                </a:solidFill>
                <a:latin typeface="Aptos"/>
              </a:defRPr>
            </a:pPr>
            <a:r>
              <a:t>WRC3  |  2026  •  University of Benghazi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201400" y="6620256"/>
            <a:ext cx="548640" cy="201168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r">
              <a:defRPr sz="1000" b="1">
                <a:solidFill>
                  <a:srgbClr val="FFFFFF"/>
                </a:solidFill>
                <a:latin typeface="Aptos"/>
              </a:defRPr>
            </a:pPr>
            <a: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112C83-E56A-2171-9DBA-9943863F96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1DF02D6-D950-19F9-76F4-A44BD92286FE}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F0DB56A-7139-08C4-494B-A49CE911901F}"/>
              </a:ext>
            </a:extLst>
          </p:cNvPr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0A6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91B4953-6CD0-0E8B-5F17-EDB8E1865A1E}"/>
              </a:ext>
            </a:extLst>
          </p:cNvPr>
          <p:cNvSpPr/>
          <p:nvPr/>
        </p:nvSpPr>
        <p:spPr>
          <a:xfrm>
            <a:off x="0" y="146304"/>
            <a:ext cx="12191695" cy="658368"/>
          </a:xfrm>
          <a:prstGeom prst="rect">
            <a:avLst/>
          </a:prstGeom>
          <a:solidFill>
            <a:srgbClr val="6699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99B4A54-E308-BC80-380C-3EBC74CBC3E6}"/>
              </a:ext>
            </a:extLst>
          </p:cNvPr>
          <p:cNvSpPr txBox="1"/>
          <p:nvPr/>
        </p:nvSpPr>
        <p:spPr>
          <a:xfrm>
            <a:off x="566928" y="312227"/>
            <a:ext cx="9875520" cy="421654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l">
              <a:defRPr sz="2500" b="1">
                <a:solidFill>
                  <a:srgbClr val="FFFFFF"/>
                </a:solidFill>
                <a:latin typeface="Aptos"/>
              </a:defRPr>
            </a:pPr>
            <a:r>
              <a:rPr lang="en-US" dirty="0">
                <a:solidFill>
                  <a:schemeClr val="bg1"/>
                </a:solidFill>
              </a:rPr>
              <a:t> </a:t>
            </a:r>
            <a:endParaRPr dirty="0">
              <a:solidFill>
                <a:schemeClr val="bg1"/>
              </a:solidFill>
            </a:endParaRPr>
          </a:p>
        </p:txBody>
      </p:sp>
      <p:pic>
        <p:nvPicPr>
          <p:cNvPr id="6" name="Picture 5" descr="image5.png">
            <a:extLst>
              <a:ext uri="{FF2B5EF4-FFF2-40B4-BE49-F238E27FC236}">
                <a16:creationId xmlns:a16="http://schemas.microsoft.com/office/drawing/2014/main" id="{719EA84D-32DF-8F57-CA49-62B5123781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81360" y="256032"/>
            <a:ext cx="658368" cy="122873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9C0BB06-BB6F-4A4F-FF75-0190F5AB1EF4}"/>
              </a:ext>
            </a:extLst>
          </p:cNvPr>
          <p:cNvSpPr/>
          <p:nvPr/>
        </p:nvSpPr>
        <p:spPr>
          <a:xfrm>
            <a:off x="566928" y="1417320"/>
            <a:ext cx="91440" cy="4526280"/>
          </a:xfrm>
          <a:prstGeom prst="rect">
            <a:avLst/>
          </a:prstGeom>
          <a:solidFill>
            <a:srgbClr val="00A6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B5F73DA-9502-F0F7-5FDA-A8D3B90EDD8C}"/>
              </a:ext>
            </a:extLst>
          </p:cNvPr>
          <p:cNvSpPr/>
          <p:nvPr/>
        </p:nvSpPr>
        <p:spPr>
          <a:xfrm>
            <a:off x="804672" y="1417320"/>
            <a:ext cx="10789920" cy="4526280"/>
          </a:xfrm>
          <a:prstGeom prst="rect">
            <a:avLst/>
          </a:prstGeom>
          <a:solidFill>
            <a:srgbClr val="F8FB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97B3AD2-DFF4-DAC8-23C1-0DBE4519B64E}"/>
              </a:ext>
            </a:extLst>
          </p:cNvPr>
          <p:cNvSpPr txBox="1"/>
          <p:nvPr/>
        </p:nvSpPr>
        <p:spPr>
          <a:xfrm>
            <a:off x="1051560" y="1664208"/>
            <a:ext cx="10149840" cy="393192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>
              <a:defRPr sz="2300" b="0">
                <a:solidFill>
                  <a:srgbClr val="52677A"/>
                </a:solidFill>
                <a:latin typeface="Aptos"/>
              </a:defRPr>
            </a:pPr>
            <a:r>
              <a:rPr dirty="0" err="1"/>
              <a:t>أضف</a:t>
            </a:r>
            <a:r>
              <a:rPr dirty="0"/>
              <a:t> </a:t>
            </a:r>
            <a:r>
              <a:rPr dirty="0" err="1"/>
              <a:t>محتوى</a:t>
            </a:r>
            <a:r>
              <a:rPr dirty="0"/>
              <a:t> </a:t>
            </a:r>
            <a:r>
              <a:rPr dirty="0" err="1"/>
              <a:t>العرض</a:t>
            </a:r>
            <a:r>
              <a:rPr dirty="0"/>
              <a:t> </a:t>
            </a:r>
            <a:r>
              <a:rPr dirty="0" err="1"/>
              <a:t>هنا</a:t>
            </a:r>
            <a:br>
              <a:rPr dirty="0"/>
            </a:br>
            <a:br>
              <a:rPr dirty="0"/>
            </a:br>
            <a:r>
              <a:rPr dirty="0"/>
              <a:t>Add your presentation content here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F3DE27F-8C5B-B58E-4A16-7C8C85D3155C}"/>
              </a:ext>
            </a:extLst>
          </p:cNvPr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0C30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B1754AF-664F-8485-0676-19CE4E47B059}"/>
              </a:ext>
            </a:extLst>
          </p:cNvPr>
          <p:cNvSpPr/>
          <p:nvPr/>
        </p:nvSpPr>
        <p:spPr>
          <a:xfrm>
            <a:off x="0" y="6601968"/>
            <a:ext cx="164592" cy="256032"/>
          </a:xfrm>
          <a:prstGeom prst="rect">
            <a:avLst/>
          </a:prstGeom>
          <a:solidFill>
            <a:srgbClr val="00A6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DBA287-20E5-BBDB-CB65-D5CD0384559A}"/>
              </a:ext>
            </a:extLst>
          </p:cNvPr>
          <p:cNvSpPr txBox="1"/>
          <p:nvPr/>
        </p:nvSpPr>
        <p:spPr>
          <a:xfrm>
            <a:off x="411480" y="6620256"/>
            <a:ext cx="6400800" cy="201168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l">
              <a:defRPr sz="1000" b="1">
                <a:solidFill>
                  <a:srgbClr val="FFFFFF"/>
                </a:solidFill>
                <a:latin typeface="Aptos"/>
              </a:defRPr>
            </a:pPr>
            <a:r>
              <a:t>WRC3  |  2026  •  University of Benghazi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CF634E5-2C39-BDBB-7DA0-6AFD04C413DB}"/>
              </a:ext>
            </a:extLst>
          </p:cNvPr>
          <p:cNvSpPr txBox="1"/>
          <p:nvPr/>
        </p:nvSpPr>
        <p:spPr>
          <a:xfrm>
            <a:off x="11201400" y="6620256"/>
            <a:ext cx="548640" cy="201168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r">
              <a:defRPr sz="1000" b="1">
                <a:solidFill>
                  <a:srgbClr val="FFFFFF"/>
                </a:solidFill>
                <a:latin typeface="Aptos"/>
              </a:defRPr>
            </a:pPr>
            <a: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38466853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732A8C-3E2B-FD52-525F-AA3C82D536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84B2246-127B-AFEB-17EA-864AB52BEA36}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80E5DEC-1DB9-948D-55AE-D906D6E47060}"/>
              </a:ext>
            </a:extLst>
          </p:cNvPr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0A6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31C28BC-D38D-F1B7-0846-41E5EDD13EBF}"/>
              </a:ext>
            </a:extLst>
          </p:cNvPr>
          <p:cNvSpPr/>
          <p:nvPr/>
        </p:nvSpPr>
        <p:spPr>
          <a:xfrm>
            <a:off x="0" y="146304"/>
            <a:ext cx="12191695" cy="658368"/>
          </a:xfrm>
          <a:prstGeom prst="rect">
            <a:avLst/>
          </a:prstGeom>
          <a:solidFill>
            <a:srgbClr val="6699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A0378D5-AF4A-1F1F-93CD-785390702D71}"/>
              </a:ext>
            </a:extLst>
          </p:cNvPr>
          <p:cNvSpPr txBox="1"/>
          <p:nvPr/>
        </p:nvSpPr>
        <p:spPr>
          <a:xfrm>
            <a:off x="566928" y="312227"/>
            <a:ext cx="9875520" cy="421654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l">
              <a:defRPr sz="2500" b="1">
                <a:solidFill>
                  <a:srgbClr val="FFFFFF"/>
                </a:solidFill>
                <a:latin typeface="Aptos"/>
              </a:defRPr>
            </a:pPr>
            <a:r>
              <a:rPr lang="en-US" dirty="0">
                <a:solidFill>
                  <a:schemeClr val="bg1"/>
                </a:solidFill>
              </a:rPr>
              <a:t> </a:t>
            </a:r>
            <a:endParaRPr dirty="0">
              <a:solidFill>
                <a:schemeClr val="bg1"/>
              </a:solidFill>
            </a:endParaRPr>
          </a:p>
        </p:txBody>
      </p:sp>
      <p:pic>
        <p:nvPicPr>
          <p:cNvPr id="6" name="Picture 5" descr="image5.png">
            <a:extLst>
              <a:ext uri="{FF2B5EF4-FFF2-40B4-BE49-F238E27FC236}">
                <a16:creationId xmlns:a16="http://schemas.microsoft.com/office/drawing/2014/main" id="{00F1AF3F-3910-DFD6-3676-319560A0FC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81360" y="256032"/>
            <a:ext cx="658368" cy="122873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9532A44-C441-8683-DB04-8AA2E24C24F8}"/>
              </a:ext>
            </a:extLst>
          </p:cNvPr>
          <p:cNvSpPr/>
          <p:nvPr/>
        </p:nvSpPr>
        <p:spPr>
          <a:xfrm>
            <a:off x="566928" y="1417320"/>
            <a:ext cx="91440" cy="4526280"/>
          </a:xfrm>
          <a:prstGeom prst="rect">
            <a:avLst/>
          </a:prstGeom>
          <a:solidFill>
            <a:srgbClr val="00A6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2B870BD-981A-3BCE-FFAA-88C5FA376929}"/>
              </a:ext>
            </a:extLst>
          </p:cNvPr>
          <p:cNvSpPr/>
          <p:nvPr/>
        </p:nvSpPr>
        <p:spPr>
          <a:xfrm>
            <a:off x="804672" y="1417320"/>
            <a:ext cx="10789920" cy="4526280"/>
          </a:xfrm>
          <a:prstGeom prst="rect">
            <a:avLst/>
          </a:prstGeom>
          <a:solidFill>
            <a:srgbClr val="F8FB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59EF180-525E-0E20-6E53-4F3CF6305FD4}"/>
              </a:ext>
            </a:extLst>
          </p:cNvPr>
          <p:cNvSpPr txBox="1"/>
          <p:nvPr/>
        </p:nvSpPr>
        <p:spPr>
          <a:xfrm>
            <a:off x="1051560" y="1664208"/>
            <a:ext cx="10149840" cy="393192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>
              <a:defRPr sz="2300" b="0">
                <a:solidFill>
                  <a:srgbClr val="52677A"/>
                </a:solidFill>
                <a:latin typeface="Aptos"/>
              </a:defRPr>
            </a:pPr>
            <a:r>
              <a:rPr dirty="0" err="1"/>
              <a:t>أضف</a:t>
            </a:r>
            <a:r>
              <a:rPr dirty="0"/>
              <a:t> </a:t>
            </a:r>
            <a:r>
              <a:rPr dirty="0" err="1"/>
              <a:t>محتوى</a:t>
            </a:r>
            <a:r>
              <a:rPr dirty="0"/>
              <a:t> </a:t>
            </a:r>
            <a:r>
              <a:rPr dirty="0" err="1"/>
              <a:t>العرض</a:t>
            </a:r>
            <a:r>
              <a:rPr dirty="0"/>
              <a:t> </a:t>
            </a:r>
            <a:r>
              <a:rPr dirty="0" err="1"/>
              <a:t>هنا</a:t>
            </a:r>
            <a:br>
              <a:rPr dirty="0"/>
            </a:br>
            <a:br>
              <a:rPr dirty="0"/>
            </a:br>
            <a:r>
              <a:rPr dirty="0"/>
              <a:t>Add your presentation content here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068F21-ADAE-7FAE-889B-83508685B584}"/>
              </a:ext>
            </a:extLst>
          </p:cNvPr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0C30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C5D4B55-339F-1AC1-7452-4D8577C21950}"/>
              </a:ext>
            </a:extLst>
          </p:cNvPr>
          <p:cNvSpPr/>
          <p:nvPr/>
        </p:nvSpPr>
        <p:spPr>
          <a:xfrm>
            <a:off x="0" y="6601968"/>
            <a:ext cx="164592" cy="256032"/>
          </a:xfrm>
          <a:prstGeom prst="rect">
            <a:avLst/>
          </a:prstGeom>
          <a:solidFill>
            <a:srgbClr val="00A6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CA86753-08F8-969C-C90F-6EDB3D9C8255}"/>
              </a:ext>
            </a:extLst>
          </p:cNvPr>
          <p:cNvSpPr txBox="1"/>
          <p:nvPr/>
        </p:nvSpPr>
        <p:spPr>
          <a:xfrm>
            <a:off x="411480" y="6620256"/>
            <a:ext cx="6400800" cy="201168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l">
              <a:defRPr sz="1000" b="1">
                <a:solidFill>
                  <a:srgbClr val="FFFFFF"/>
                </a:solidFill>
                <a:latin typeface="Aptos"/>
              </a:defRPr>
            </a:pPr>
            <a:r>
              <a:t>WRC3  |  2026  •  University of Benghazi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CD1CCA2-C0C6-A86F-31AA-2B3B99E39151}"/>
              </a:ext>
            </a:extLst>
          </p:cNvPr>
          <p:cNvSpPr txBox="1"/>
          <p:nvPr/>
        </p:nvSpPr>
        <p:spPr>
          <a:xfrm>
            <a:off x="11201400" y="6620256"/>
            <a:ext cx="548640" cy="201168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r">
              <a:defRPr sz="1000" b="1">
                <a:solidFill>
                  <a:srgbClr val="FFFFFF"/>
                </a:solidFill>
                <a:latin typeface="Aptos"/>
              </a:defRPr>
            </a:pPr>
            <a: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8253397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solidFill>
                <a:srgbClr val="00206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0A6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6263640"/>
            <a:ext cx="12191695" cy="594360"/>
          </a:xfrm>
          <a:prstGeom prst="rect">
            <a:avLst/>
          </a:prstGeom>
          <a:solidFill>
            <a:srgbClr val="00C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5" name="Rectangle 4"/>
          <p:cNvSpPr/>
          <p:nvPr/>
        </p:nvSpPr>
        <p:spPr>
          <a:xfrm>
            <a:off x="0" y="6263640"/>
            <a:ext cx="2926080" cy="73152"/>
          </a:xfrm>
          <a:prstGeom prst="rect">
            <a:avLst/>
          </a:prstGeom>
          <a:solidFill>
            <a:srgbClr val="00A6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1714" y="229257"/>
            <a:ext cx="1218092" cy="227337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37260" y="2270542"/>
            <a:ext cx="10332720" cy="590931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>
              <a:defRPr sz="3600" b="1">
                <a:solidFill>
                  <a:srgbClr val="FFFFFF"/>
                </a:solidFill>
                <a:latin typeface="Aptos"/>
              </a:defRPr>
            </a:pPr>
            <a:r>
              <a:rPr dirty="0" err="1">
                <a:solidFill>
                  <a:srgbClr val="002060"/>
                </a:solidFill>
              </a:rPr>
              <a:t>شكراً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لحسن</a:t>
            </a:r>
            <a:r>
              <a:rPr dirty="0">
                <a:solidFill>
                  <a:srgbClr val="002060"/>
                </a:solidFill>
              </a:rPr>
              <a:t> </a:t>
            </a:r>
            <a:r>
              <a:rPr dirty="0" err="1">
                <a:solidFill>
                  <a:srgbClr val="002060"/>
                </a:solidFill>
              </a:rPr>
              <a:t>استماعكم</a:t>
            </a:r>
            <a:endParaRPr dirty="0">
              <a:solidFill>
                <a:srgbClr val="00206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14400" y="3017520"/>
            <a:ext cx="10332720" cy="406265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>
              <a:defRPr sz="2100" b="1">
                <a:solidFill>
                  <a:srgbClr val="69D5E1"/>
                </a:solidFill>
                <a:latin typeface="Aptos"/>
              </a:defRPr>
            </a:pPr>
            <a:r>
              <a:rPr sz="2400" dirty="0">
                <a:solidFill>
                  <a:srgbClr val="3333FF"/>
                </a:solidFill>
              </a:rPr>
              <a:t>THANK YOU FOR YOUR ATTENTION</a:t>
            </a:r>
          </a:p>
        </p:txBody>
      </p:sp>
      <p:sp>
        <p:nvSpPr>
          <p:cNvPr id="9" name="Rectangle 8"/>
          <p:cNvSpPr/>
          <p:nvPr/>
        </p:nvSpPr>
        <p:spPr>
          <a:xfrm>
            <a:off x="5074920" y="3703320"/>
            <a:ext cx="2057400" cy="54864"/>
          </a:xfrm>
          <a:prstGeom prst="rect">
            <a:avLst/>
          </a:prstGeom>
          <a:solidFill>
            <a:srgbClr val="E7B4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14400" y="4096512"/>
            <a:ext cx="10332720" cy="34471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>
              <a:defRPr sz="2000" b="1">
                <a:solidFill>
                  <a:srgbClr val="FFFFFF"/>
                </a:solidFill>
                <a:latin typeface="Aptos"/>
              </a:defRPr>
            </a:pPr>
            <a:r>
              <a:rPr dirty="0">
                <a:solidFill>
                  <a:srgbClr val="002060"/>
                </a:solidFill>
              </a:rPr>
              <a:t>WRC3 – 2026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4681728"/>
            <a:ext cx="10332720" cy="34471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>
              <a:defRPr sz="1600" b="0">
                <a:solidFill>
                  <a:srgbClr val="FFFFFF"/>
                </a:solidFill>
                <a:latin typeface="Aptos"/>
              </a:defRPr>
            </a:pPr>
            <a:r>
              <a:rPr sz="2000" dirty="0">
                <a:solidFill>
                  <a:srgbClr val="002060"/>
                </a:solidFill>
              </a:rPr>
              <a:t>28–30 November 2026  |  University of Benghazi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5138928"/>
            <a:ext cx="10332720" cy="406265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ctr">
              <a:defRPr sz="1600" b="0">
                <a:solidFill>
                  <a:srgbClr val="FFFFFF"/>
                </a:solidFill>
                <a:latin typeface="Aptos"/>
              </a:defRPr>
            </a:pPr>
            <a:r>
              <a:rPr lang="ar-SA" sz="2400" b="1" dirty="0">
                <a:solidFill>
                  <a:srgbClr val="002060"/>
                </a:solidFill>
              </a:rPr>
              <a:t>بنغازي</a:t>
            </a:r>
            <a:r>
              <a:rPr sz="2400" b="1" dirty="0">
                <a:solidFill>
                  <a:srgbClr val="002060"/>
                </a:solidFill>
              </a:rPr>
              <a:t> </a:t>
            </a:r>
            <a:r>
              <a:rPr lang="en-US" sz="2400" b="1" dirty="0">
                <a:solidFill>
                  <a:srgbClr val="002060"/>
                </a:solidFill>
              </a:rPr>
              <a:t>  </a:t>
            </a:r>
            <a:r>
              <a:rPr sz="2400" b="1" dirty="0">
                <a:solidFill>
                  <a:srgbClr val="002060"/>
                </a:solidFill>
              </a:rPr>
              <a:t>–</a:t>
            </a:r>
            <a:r>
              <a:rPr lang="en-US" sz="2400" b="1" dirty="0">
                <a:solidFill>
                  <a:srgbClr val="002060"/>
                </a:solidFill>
              </a:rPr>
              <a:t>    </a:t>
            </a:r>
            <a:r>
              <a:rPr sz="2400" b="1" dirty="0">
                <a:solidFill>
                  <a:srgbClr val="002060"/>
                </a:solidFill>
              </a:rPr>
              <a:t> </a:t>
            </a:r>
            <a:r>
              <a:rPr sz="2400" b="1" dirty="0" err="1">
                <a:solidFill>
                  <a:srgbClr val="002060"/>
                </a:solidFill>
              </a:rPr>
              <a:t>ليبيا</a:t>
            </a:r>
            <a:endParaRPr sz="2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</TotalTime>
  <Words>160</Words>
  <Application>Microsoft Office PowerPoint</Application>
  <PresentationFormat>Widescreen</PresentationFormat>
  <Paragraphs>31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Karima Elmasri</dc:creator>
  <cp:keywords/>
  <dc:description>generated using python-pptx</dc:description>
  <cp:lastModifiedBy>SALEH SADEG</cp:lastModifiedBy>
  <cp:revision>6</cp:revision>
  <dcterms:created xsi:type="dcterms:W3CDTF">2013-01-27T09:14:16Z</dcterms:created>
  <dcterms:modified xsi:type="dcterms:W3CDTF">2026-10-19T20:45:14Z</dcterms:modified>
  <cp:category/>
</cp:coreProperties>
</file>